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1" autoAdjust="0"/>
    <p:restoredTop sz="94660"/>
  </p:normalViewPr>
  <p:slideViewPr>
    <p:cSldViewPr>
      <p:cViewPr varScale="1">
        <p:scale>
          <a:sx n="67" d="100"/>
          <a:sy n="67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3FE90-64DD-41B8-B253-2A5F4793370C}" type="datetimeFigureOut">
              <a:rPr lang="en-NZ" smtClean="0"/>
              <a:t>2/12/2011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FBB3A-21A1-48A3-92FD-BAC1F38DF525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en.wikipedia.org/wiki/File:Koinobori4797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72454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#1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C: Kodomo no hi is children's day which is celebrated on May the 5</a:t>
            </a:r>
            <a:r>
              <a:rPr lang="en-NZ" baseline="30000" dirty="0" smtClean="0"/>
              <a:t>th</a:t>
            </a:r>
            <a:r>
              <a:rPr lang="en-NZ" dirty="0" smtClean="0"/>
              <a:t>. It is celebrated by flying carp banners on a pole.</a:t>
            </a:r>
            <a:endParaRPr lang="en-NZ" dirty="0"/>
          </a:p>
        </p:txBody>
      </p:sp>
      <p:pic>
        <p:nvPicPr>
          <p:cNvPr id="27652" name="Picture 4" descr="Children's Day">
            <a:hlinkClick r:id="rId2" tooltip="Children's Day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140968"/>
            <a:ext cx="238125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#2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B: </a:t>
            </a:r>
            <a:r>
              <a:rPr lang="en-NZ" dirty="0" err="1" smtClean="0"/>
              <a:t>Otsukimi</a:t>
            </a:r>
            <a:r>
              <a:rPr lang="en-NZ" dirty="0" smtClean="0"/>
              <a:t> (moon viewing) this is celebrated on the 15</a:t>
            </a:r>
            <a:r>
              <a:rPr lang="en-NZ" baseline="30000" dirty="0" smtClean="0"/>
              <a:t>th</a:t>
            </a:r>
            <a:r>
              <a:rPr lang="en-NZ" dirty="0" smtClean="0"/>
              <a:t> of August and is celebrated </a:t>
            </a:r>
            <a:r>
              <a:rPr lang="en-NZ" smtClean="0"/>
              <a:t>by decorating </a:t>
            </a:r>
            <a:r>
              <a:rPr lang="en-NZ" dirty="0" smtClean="0"/>
              <a:t>bamboo.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#3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NZ" dirty="0" smtClean="0"/>
              <a:t>A: </a:t>
            </a:r>
            <a:r>
              <a:rPr lang="en-NZ" dirty="0" err="1" smtClean="0"/>
              <a:t>Obon</a:t>
            </a:r>
            <a:r>
              <a:rPr lang="en-NZ" dirty="0" smtClean="0"/>
              <a:t> , or day of the dead is celebrated on July the 15</a:t>
            </a:r>
            <a:r>
              <a:rPr lang="en-NZ" baseline="30000" dirty="0" smtClean="0"/>
              <a:t>th</a:t>
            </a:r>
            <a:r>
              <a:rPr lang="en-NZ" dirty="0" smtClean="0"/>
              <a:t> and the streets are usually decorated with banners and streamers.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#4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NZ" dirty="0" smtClean="0"/>
              <a:t>B: Hang up banners and lights , </a:t>
            </a:r>
            <a:r>
              <a:rPr lang="en-NZ" dirty="0" err="1" smtClean="0"/>
              <a:t>Tanabata</a:t>
            </a:r>
            <a:r>
              <a:rPr lang="en-NZ" dirty="0" smtClean="0"/>
              <a:t> or the star festival is the celebration of the sky lovers.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#5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A: Hanami, flower/cherry blossom viewing. It lasts from early March to May. Families and friends normally gather under trees and have picnics.</a:t>
            </a:r>
            <a:endParaRPr lang="en-NZ" dirty="0"/>
          </a:p>
        </p:txBody>
      </p:sp>
      <p:pic>
        <p:nvPicPr>
          <p:cNvPr id="22530" name="Picture 2" descr="C:\Users\User\AppData\Local\Microsoft\Windows\Temporary Internet Files\Content.IE5\OMD5T0FF\MP9004221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429000"/>
            <a:ext cx="3672408" cy="3042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#6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C</a:t>
            </a:r>
            <a:r>
              <a:rPr lang="en-NZ" dirty="0" smtClean="0"/>
              <a:t>: </a:t>
            </a:r>
            <a:r>
              <a:rPr lang="en-NZ" dirty="0" err="1" smtClean="0"/>
              <a:t>Keirou</a:t>
            </a:r>
            <a:r>
              <a:rPr lang="en-NZ" dirty="0" smtClean="0"/>
              <a:t> no hi is the day of the elderly. It is celebrated on the 15</a:t>
            </a:r>
            <a:r>
              <a:rPr lang="en-NZ" baseline="30000" dirty="0" smtClean="0"/>
              <a:t>th</a:t>
            </a:r>
            <a:r>
              <a:rPr lang="en-NZ" dirty="0" smtClean="0"/>
              <a:t> of September or the third Monday of September. </a:t>
            </a:r>
          </a:p>
          <a:p>
            <a:endParaRPr lang="en-NZ" dirty="0"/>
          </a:p>
        </p:txBody>
      </p:sp>
      <p:pic>
        <p:nvPicPr>
          <p:cNvPr id="23554" name="Picture 2" descr="C:\Users\User\AppData\Local\Microsoft\Windows\Temporary Internet Files\Content.IE5\TLMI7P8G\MC90014131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356992"/>
            <a:ext cx="2183587" cy="2474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ありがとうございます</a:t>
            </a:r>
            <a:r>
              <a:rPr lang="en-NZ" dirty="0" smtClean="0"/>
              <a:t>。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9458" name="Picture 2" descr="http://www.dragoart.com/tuts/pics/8/1849/how-to-draw-a-baby-pengu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916832"/>
            <a:ext cx="3095625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AppData\Local\Microsoft\Windows\Temporary Internet Files\Content.IE5\TLMI7P8G\MC90044459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6192688" cy="712584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>
                <a:latin typeface="HP PSG" pitchFamily="50" charset="0"/>
              </a:rPr>
              <a:t>Japanese </a:t>
            </a:r>
            <a:r>
              <a:rPr lang="en-NZ" dirty="0">
                <a:latin typeface="HP PSG" pitchFamily="50" charset="0"/>
              </a:rPr>
              <a:t>Y</a:t>
            </a:r>
            <a:r>
              <a:rPr lang="en-NZ" dirty="0" smtClean="0">
                <a:latin typeface="HP PSG" pitchFamily="50" charset="0"/>
              </a:rPr>
              <a:t>early Event Quiz</a:t>
            </a:r>
            <a:endParaRPr lang="en-NZ" dirty="0">
              <a:latin typeface="HP PSG" pitchFamily="50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By Liam Stretch.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User\AppData\Local\Microsoft\Windows\Temporary Internet Files\Content.IE5\XLJQKLED\MP9004089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32656"/>
            <a:ext cx="2123728" cy="318403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#1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NZ" dirty="0" smtClean="0"/>
              <a:t>What is Kodomo no hi?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A: </a:t>
            </a:r>
            <a:r>
              <a:rPr lang="en-NZ" dirty="0"/>
              <a:t>S</a:t>
            </a:r>
            <a:r>
              <a:rPr lang="en-NZ" dirty="0" smtClean="0"/>
              <a:t>tar festival.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B: Cherry Blossom Viewing.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C: Children's day.</a:t>
            </a:r>
          </a:p>
          <a:p>
            <a:pPr algn="ctr">
              <a:buNone/>
            </a:pP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6021288"/>
          </a:xfrm>
        </p:spPr>
        <p:txBody>
          <a:bodyPr/>
          <a:lstStyle/>
          <a:p>
            <a:pPr algn="ctr"/>
            <a:r>
              <a:rPr lang="en-NZ" dirty="0" smtClean="0"/>
              <a:t>What event is this picture displaying?</a:t>
            </a:r>
          </a:p>
          <a:p>
            <a:pPr algn="ctr"/>
            <a:endParaRPr lang="en-NZ" dirty="0"/>
          </a:p>
          <a:p>
            <a:pPr algn="ctr"/>
            <a:endParaRPr lang="en-NZ" dirty="0" smtClean="0"/>
          </a:p>
          <a:p>
            <a:pPr algn="ctr"/>
            <a:endParaRPr lang="en-NZ" dirty="0"/>
          </a:p>
          <a:p>
            <a:pPr algn="ctr"/>
            <a:endParaRPr lang="en-NZ" dirty="0" smtClean="0"/>
          </a:p>
          <a:p>
            <a:pPr algn="ctr"/>
            <a:endParaRPr lang="en-NZ" dirty="0"/>
          </a:p>
          <a:p>
            <a:pPr algn="ctr"/>
            <a:endParaRPr lang="en-NZ" dirty="0" smtClean="0"/>
          </a:p>
          <a:p>
            <a:pPr algn="ctr">
              <a:buNone/>
            </a:pPr>
            <a:endParaRPr lang="en-NZ" dirty="0" smtClean="0"/>
          </a:p>
          <a:p>
            <a:pPr algn="ctr">
              <a:buNone/>
            </a:pPr>
            <a:r>
              <a:rPr lang="en-NZ" dirty="0" smtClean="0"/>
              <a:t>A: </a:t>
            </a:r>
            <a:r>
              <a:rPr lang="en-NZ" dirty="0" err="1" smtClean="0"/>
              <a:t>Sugoi</a:t>
            </a:r>
            <a:r>
              <a:rPr lang="en-NZ" dirty="0" smtClean="0"/>
              <a:t> (happy day).</a:t>
            </a:r>
          </a:p>
          <a:p>
            <a:pPr algn="ctr">
              <a:buNone/>
            </a:pPr>
            <a:r>
              <a:rPr lang="en-NZ" dirty="0" smtClean="0"/>
              <a:t>B:Otsukimi (moon viewing).</a:t>
            </a:r>
          </a:p>
          <a:p>
            <a:pPr algn="ctr"/>
            <a:endParaRPr lang="en-NZ" dirty="0"/>
          </a:p>
        </p:txBody>
      </p:sp>
      <p:pic>
        <p:nvPicPr>
          <p:cNvPr id="5122" name="Picture 2" descr="http://search.aol.co.nz/aol/redir?src=image&amp;clickedItemURN=http%3A%2F%2F9c3hra.bay.livefilestore.com%2Fy1plMtMxo6miD-f5NqhQmtdG747-EeOOsn_Ig2ULmXvGInc9DQNrwkhqZgTu7puipjls9Rm0a7OcO1gmGUhJhWH45NNmVhXxLXP%2F22moon%2520bunny22.jpg%3Fpsid%3D1&amp;moduleId=image_details.jsp.M&amp;clickedItemDescription=Image%20Detai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12776"/>
            <a:ext cx="5732636" cy="3672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NZ" dirty="0" smtClean="0"/>
              <a:t>#2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#3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NZ" dirty="0" smtClean="0"/>
              <a:t>What celebration occurs on this date 15</a:t>
            </a:r>
            <a:r>
              <a:rPr lang="en-NZ" baseline="30000" dirty="0" smtClean="0"/>
              <a:t>th</a:t>
            </a:r>
            <a:r>
              <a:rPr lang="en-NZ" dirty="0" smtClean="0"/>
              <a:t> of </a:t>
            </a:r>
            <a:r>
              <a:rPr lang="en-NZ" dirty="0"/>
              <a:t>J</a:t>
            </a:r>
            <a:r>
              <a:rPr lang="en-NZ" dirty="0" smtClean="0"/>
              <a:t>uly?</a:t>
            </a:r>
          </a:p>
          <a:p>
            <a:pPr algn="ctr"/>
            <a:r>
              <a:rPr lang="en-NZ" dirty="0" smtClean="0"/>
              <a:t>A: </a:t>
            </a:r>
            <a:r>
              <a:rPr lang="en-NZ" dirty="0" err="1"/>
              <a:t>O</a:t>
            </a:r>
            <a:r>
              <a:rPr lang="en-NZ" dirty="0" err="1" smtClean="0"/>
              <a:t>bon</a:t>
            </a:r>
            <a:r>
              <a:rPr lang="en-NZ" dirty="0" smtClean="0"/>
              <a:t> (day of the dead).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B: </a:t>
            </a:r>
            <a:r>
              <a:rPr lang="en-NZ" dirty="0" err="1" smtClean="0"/>
              <a:t>Takayama</a:t>
            </a:r>
            <a:r>
              <a:rPr lang="en-NZ" dirty="0" smtClean="0"/>
              <a:t> Festival.</a:t>
            </a:r>
            <a:br>
              <a:rPr lang="en-NZ" dirty="0" smtClean="0"/>
            </a:br>
            <a:endParaRPr lang="en-NZ" dirty="0" smtClean="0"/>
          </a:p>
          <a:p>
            <a:pPr algn="ctr"/>
            <a:r>
              <a:rPr lang="en-NZ" dirty="0" smtClean="0"/>
              <a:t>C:Tamaseseri (ball catching festival).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japan-guide.com/g2/5158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672408" cy="204377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#4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7427168" cy="356125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NZ" dirty="0" smtClean="0"/>
              <a:t>What day and month do </a:t>
            </a:r>
            <a:r>
              <a:rPr lang="en-NZ" dirty="0"/>
              <a:t>J</a:t>
            </a:r>
            <a:r>
              <a:rPr lang="en-NZ" dirty="0" smtClean="0"/>
              <a:t>apanese celebrate </a:t>
            </a:r>
            <a:r>
              <a:rPr lang="en-NZ" dirty="0" err="1" smtClean="0"/>
              <a:t>Tanabata</a:t>
            </a:r>
            <a:r>
              <a:rPr lang="en-NZ" dirty="0" smtClean="0"/>
              <a:t> (star festival) on , and what do they do to celebrate this?</a:t>
            </a:r>
          </a:p>
          <a:p>
            <a:pPr algn="ctr"/>
            <a:r>
              <a:rPr lang="en-NZ" dirty="0" smtClean="0"/>
              <a:t>A:On the 17</a:t>
            </a:r>
            <a:r>
              <a:rPr lang="en-NZ" baseline="30000" dirty="0" smtClean="0"/>
              <a:t>th</a:t>
            </a:r>
            <a:r>
              <a:rPr lang="en-NZ" dirty="0" smtClean="0"/>
              <a:t> of </a:t>
            </a:r>
            <a:r>
              <a:rPr lang="en-NZ" dirty="0"/>
              <a:t>J</a:t>
            </a:r>
            <a:r>
              <a:rPr lang="en-NZ" dirty="0" smtClean="0"/>
              <a:t>une and play sports.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B:On the 7</a:t>
            </a:r>
            <a:r>
              <a:rPr lang="en-NZ" baseline="30000" dirty="0" smtClean="0"/>
              <a:t>th</a:t>
            </a:r>
            <a:r>
              <a:rPr lang="en-NZ" dirty="0" smtClean="0"/>
              <a:t> of July and hang up banners and lights.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C:On the 30</a:t>
            </a:r>
            <a:r>
              <a:rPr lang="en-NZ" baseline="30000" dirty="0" smtClean="0"/>
              <a:t>th</a:t>
            </a:r>
            <a:r>
              <a:rPr lang="en-NZ" dirty="0" smtClean="0"/>
              <a:t> of October and hand out candy.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#5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NZ" dirty="0" smtClean="0"/>
              <a:t>What event would you admire foliage?</a:t>
            </a:r>
          </a:p>
          <a:p>
            <a:pPr algn="ctr"/>
            <a:r>
              <a:rPr lang="en-NZ" dirty="0" smtClean="0"/>
              <a:t>A: Hanami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B:Toka </a:t>
            </a:r>
            <a:r>
              <a:rPr lang="en-NZ" dirty="0" err="1" smtClean="0"/>
              <a:t>Ebisu</a:t>
            </a:r>
            <a:endParaRPr lang="en-NZ" dirty="0" smtClean="0"/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C: Christmas.</a:t>
            </a:r>
          </a:p>
          <a:p>
            <a:pPr algn="ctr"/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#6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NZ" dirty="0" smtClean="0"/>
              <a:t>What is </a:t>
            </a:r>
            <a:r>
              <a:rPr lang="en-NZ" dirty="0" err="1"/>
              <a:t>K</a:t>
            </a:r>
            <a:r>
              <a:rPr lang="en-NZ" dirty="0" err="1" smtClean="0"/>
              <a:t>eirou</a:t>
            </a:r>
            <a:r>
              <a:rPr lang="en-NZ" dirty="0" smtClean="0"/>
              <a:t> no hi?</a:t>
            </a:r>
          </a:p>
          <a:p>
            <a:pPr algn="ctr"/>
            <a:endParaRPr lang="en-NZ" dirty="0"/>
          </a:p>
          <a:p>
            <a:pPr algn="ctr"/>
            <a:r>
              <a:rPr lang="en-NZ" dirty="0" smtClean="0"/>
              <a:t>A: the day of children.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B:The day of dogs.</a:t>
            </a:r>
          </a:p>
          <a:p>
            <a:pPr algn="ctr"/>
            <a:endParaRPr lang="en-NZ" dirty="0" smtClean="0"/>
          </a:p>
          <a:p>
            <a:pPr algn="ctr"/>
            <a:r>
              <a:rPr lang="en-NZ" dirty="0" smtClean="0"/>
              <a:t>C:The day of the elderly.</a:t>
            </a:r>
          </a:p>
          <a:p>
            <a:pPr algn="ctr"/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NZ" sz="9600" dirty="0" smtClean="0"/>
              <a:t>Answers</a:t>
            </a:r>
            <a:endParaRPr lang="en-NZ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344</Words>
  <Application>Microsoft Office PowerPoint</Application>
  <PresentationFormat>On-screen Show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Japanese Yearly Event Quiz</vt:lpstr>
      <vt:lpstr>#1</vt:lpstr>
      <vt:lpstr>#2</vt:lpstr>
      <vt:lpstr>#3</vt:lpstr>
      <vt:lpstr>#4</vt:lpstr>
      <vt:lpstr>#5</vt:lpstr>
      <vt:lpstr>#6</vt:lpstr>
      <vt:lpstr>PowerPoint Presentation</vt:lpstr>
      <vt:lpstr>#1</vt:lpstr>
      <vt:lpstr>#2</vt:lpstr>
      <vt:lpstr>#3</vt:lpstr>
      <vt:lpstr>#4</vt:lpstr>
      <vt:lpstr>#5</vt:lpstr>
      <vt:lpstr>#6 </vt:lpstr>
      <vt:lpstr>ありがとうございます。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Sarah Perkins</cp:lastModifiedBy>
  <cp:revision>12</cp:revision>
  <dcterms:created xsi:type="dcterms:W3CDTF">2011-12-01T07:47:38Z</dcterms:created>
  <dcterms:modified xsi:type="dcterms:W3CDTF">2011-12-01T20:21:25Z</dcterms:modified>
</cp:coreProperties>
</file>